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D5F5D5"/>
    <a:srgbClr val="FFD1D1"/>
    <a:srgbClr val="FFBDBD"/>
    <a:srgbClr val="FF9999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33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D44C-E0D1-4422-847F-D7D3CD52436B}" type="datetimeFigureOut">
              <a:rPr kumimoji="1" lang="ja-JP" altLang="en-US" smtClean="0"/>
              <a:t>2018/12/4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EB99-7EB4-4ABE-B312-0E75D242E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93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D44C-E0D1-4422-847F-D7D3CD52436B}" type="datetimeFigureOut">
              <a:rPr kumimoji="1" lang="ja-JP" altLang="en-US" smtClean="0"/>
              <a:t>2018/12/4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EB99-7EB4-4ABE-B312-0E75D242E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049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D44C-E0D1-4422-847F-D7D3CD52436B}" type="datetimeFigureOut">
              <a:rPr kumimoji="1" lang="ja-JP" altLang="en-US" smtClean="0"/>
              <a:t>2018/12/4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EB99-7EB4-4ABE-B312-0E75D242E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53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D44C-E0D1-4422-847F-D7D3CD52436B}" type="datetimeFigureOut">
              <a:rPr kumimoji="1" lang="ja-JP" altLang="en-US" smtClean="0"/>
              <a:t>2018/12/4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EB99-7EB4-4ABE-B312-0E75D242E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7096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D44C-E0D1-4422-847F-D7D3CD52436B}" type="datetimeFigureOut">
              <a:rPr kumimoji="1" lang="ja-JP" altLang="en-US" smtClean="0"/>
              <a:t>2018/12/4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EB99-7EB4-4ABE-B312-0E75D242E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154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D44C-E0D1-4422-847F-D7D3CD52436B}" type="datetimeFigureOut">
              <a:rPr kumimoji="1" lang="ja-JP" altLang="en-US" smtClean="0"/>
              <a:t>2018/12/4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EB99-7EB4-4ABE-B312-0E75D242E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772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D44C-E0D1-4422-847F-D7D3CD52436B}" type="datetimeFigureOut">
              <a:rPr kumimoji="1" lang="ja-JP" altLang="en-US" smtClean="0"/>
              <a:t>2018/12/4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EB99-7EB4-4ABE-B312-0E75D242E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318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D44C-E0D1-4422-847F-D7D3CD52436B}" type="datetimeFigureOut">
              <a:rPr kumimoji="1" lang="ja-JP" altLang="en-US" smtClean="0"/>
              <a:t>2018/12/4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EB99-7EB4-4ABE-B312-0E75D242E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02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D44C-E0D1-4422-847F-D7D3CD52436B}" type="datetimeFigureOut">
              <a:rPr kumimoji="1" lang="ja-JP" altLang="en-US" smtClean="0"/>
              <a:t>2018/12/4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EB99-7EB4-4ABE-B312-0E75D242E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23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D44C-E0D1-4422-847F-D7D3CD52436B}" type="datetimeFigureOut">
              <a:rPr kumimoji="1" lang="ja-JP" altLang="en-US" smtClean="0"/>
              <a:t>2018/12/4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EB99-7EB4-4ABE-B312-0E75D242E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489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D44C-E0D1-4422-847F-D7D3CD52436B}" type="datetimeFigureOut">
              <a:rPr kumimoji="1" lang="ja-JP" altLang="en-US" smtClean="0"/>
              <a:t>2018/12/4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EB99-7EB4-4ABE-B312-0E75D242E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137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0D44C-E0D1-4422-847F-D7D3CD52436B}" type="datetimeFigureOut">
              <a:rPr kumimoji="1" lang="ja-JP" altLang="en-US" smtClean="0"/>
              <a:t>2018/12/4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7EB99-7EB4-4ABE-B312-0E75D242E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96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楕円 1">
            <a:extLst>
              <a:ext uri="{FF2B5EF4-FFF2-40B4-BE49-F238E27FC236}">
                <a16:creationId xmlns:a16="http://schemas.microsoft.com/office/drawing/2014/main" id="{5BBCE7CF-1A46-4D09-A37E-AB92254262CC}"/>
              </a:ext>
            </a:extLst>
          </p:cNvPr>
          <p:cNvSpPr/>
          <p:nvPr/>
        </p:nvSpPr>
        <p:spPr>
          <a:xfrm>
            <a:off x="2463260" y="2483839"/>
            <a:ext cx="1673661" cy="56347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サブタイトル 2">
            <a:extLst>
              <a:ext uri="{FF2B5EF4-FFF2-40B4-BE49-F238E27FC236}">
                <a16:creationId xmlns:a16="http://schemas.microsoft.com/office/drawing/2014/main" id="{55DBEC46-E68D-4A13-975E-6325A2FEF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069410" y="1140647"/>
            <a:ext cx="8856984" cy="872067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ja-JP" alt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kumimoji="1" lang="ja-JP" alt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質 問 票～</a:t>
            </a:r>
            <a:endParaRPr kumimoji="1" lang="en-US" altLang="ja-JP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kumimoji="1" lang="ja-JP" altLang="en-US" sz="4800" spc="50" dirty="0">
              <a:ln w="3175">
                <a:noFill/>
              </a:ln>
              <a:solidFill>
                <a:srgbClr val="A5002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44BB3F0E-40BA-4847-A5D0-DA4DED96D7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770550"/>
              </p:ext>
            </p:extLst>
          </p:nvPr>
        </p:nvGraphicFramePr>
        <p:xfrm>
          <a:off x="334502" y="3064076"/>
          <a:ext cx="6744724" cy="1281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6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8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9685"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0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FAX</a:t>
                      </a:r>
                      <a:r>
                        <a:rPr kumimoji="1" lang="ja-JP" altLang="en-US" sz="15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 ：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0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０１１</a:t>
                      </a:r>
                      <a:r>
                        <a:rPr kumimoji="1" lang="en-US" altLang="ja-JP" sz="30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-</a:t>
                      </a:r>
                      <a:r>
                        <a:rPr kumimoji="1" lang="ja-JP" altLang="en-US" sz="30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７０６－５６３０</a:t>
                      </a:r>
                      <a:endParaRPr kumimoji="1" lang="en-US" altLang="ja-JP" sz="3000" b="1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794"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0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E</a:t>
                      </a:r>
                      <a:r>
                        <a:rPr kumimoji="1" lang="ja-JP" altLang="en-US" sz="20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メール</a:t>
                      </a:r>
                      <a:r>
                        <a:rPr kumimoji="1" lang="ja-JP" altLang="en-US" sz="15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：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2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kansoudan@huhp.hokudai.ac.jp</a:t>
                      </a:r>
                    </a:p>
                    <a:p>
                      <a:r>
                        <a:rPr kumimoji="1" lang="ja-JP" altLang="en-US" sz="2000" b="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北海道大学病院　肝疾患相談センター宛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C63EA93-2472-494D-9800-1FBCADBB26AB}"/>
              </a:ext>
            </a:extLst>
          </p:cNvPr>
          <p:cNvSpPr txBox="1"/>
          <p:nvPr/>
        </p:nvSpPr>
        <p:spPr>
          <a:xfrm>
            <a:off x="152503" y="5276186"/>
            <a:ext cx="6538246" cy="500137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t"/>
            <a:endParaRPr lang="en-US" altLang="ja-JP" sz="1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fontAlgn="t"/>
            <a:r>
              <a:rPr lang="en-US" altLang="ja-JP" sz="165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ja-JP" sz="165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肝がん・重度肝硬変に関する新規医療給付事業</a:t>
            </a:r>
            <a:r>
              <a:rPr lang="en-US" altLang="ja-JP" sz="165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65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の疑問・質問</a:t>
            </a:r>
            <a:endParaRPr lang="en-US" altLang="ja-JP" sz="165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9D676A4F-AD5E-488F-B559-E838C887F244}"/>
              </a:ext>
            </a:extLst>
          </p:cNvPr>
          <p:cNvSpPr/>
          <p:nvPr/>
        </p:nvSpPr>
        <p:spPr>
          <a:xfrm>
            <a:off x="265470" y="2797371"/>
            <a:ext cx="6371299" cy="232031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5108202F-0E9E-4CA8-843E-DC306090FC38}"/>
              </a:ext>
            </a:extLst>
          </p:cNvPr>
          <p:cNvSpPr/>
          <p:nvPr/>
        </p:nvSpPr>
        <p:spPr>
          <a:xfrm>
            <a:off x="1331241" y="4332986"/>
            <a:ext cx="4435378" cy="633903"/>
          </a:xfrm>
          <a:prstGeom prst="roundRect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C9376FB-67C4-41EB-8127-1CE248221DC3}"/>
              </a:ext>
            </a:extLst>
          </p:cNvPr>
          <p:cNvSpPr txBox="1"/>
          <p:nvPr/>
        </p:nvSpPr>
        <p:spPr>
          <a:xfrm>
            <a:off x="1749267" y="4140902"/>
            <a:ext cx="38807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endParaRPr lang="en-US" altLang="ja-JP" sz="22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t"/>
            <a:r>
              <a:rPr lang="ja-JP" altLang="en-US" sz="2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締め切り：１月</a:t>
            </a:r>
            <a:r>
              <a:rPr lang="en-US" altLang="ja-JP" sz="2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</a:t>
            </a:r>
            <a:r>
              <a:rPr lang="ja-JP" altLang="en-US" sz="2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日（金）</a:t>
            </a:r>
            <a:endParaRPr lang="en-US" altLang="ja-JP" sz="22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t"/>
            <a:r>
              <a:rPr lang="ja-JP" altLang="en-US" sz="2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22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0A3820-EB2F-4572-AFD3-2D5C704C6325}"/>
              </a:ext>
            </a:extLst>
          </p:cNvPr>
          <p:cNvSpPr txBox="1"/>
          <p:nvPr/>
        </p:nvSpPr>
        <p:spPr>
          <a:xfrm>
            <a:off x="2868139" y="2520716"/>
            <a:ext cx="117301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宛 先</a:t>
            </a: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77A1B9D6-1430-464D-8A1C-9D654B9FC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907825"/>
              </p:ext>
            </p:extLst>
          </p:nvPr>
        </p:nvGraphicFramePr>
        <p:xfrm>
          <a:off x="154551" y="5788185"/>
          <a:ext cx="6539267" cy="498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39267">
                  <a:extLst>
                    <a:ext uri="{9D8B030D-6E8A-4147-A177-3AD203B41FA5}">
                      <a16:colId xmlns:a16="http://schemas.microsoft.com/office/drawing/2014/main" val="3300075760"/>
                    </a:ext>
                  </a:extLst>
                </a:gridCol>
              </a:tblGrid>
              <a:tr h="38133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ln>
                            <a:solidFill>
                              <a:schemeClr val="tx1"/>
                            </a:solidFill>
                          </a:ln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医療機関・保健所・市町村名：</a:t>
                      </a:r>
                      <a:endParaRPr kumimoji="1" lang="ja-JP" altLang="en-US" sz="13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3427445"/>
                  </a:ext>
                </a:extLst>
              </a:tr>
              <a:tr h="381330">
                <a:tc>
                  <a:txBody>
                    <a:bodyPr/>
                    <a:lstStyle/>
                    <a:p>
                      <a:r>
                        <a:rPr kumimoji="1" lang="ja-JP" altLang="en-US" sz="1300" dirty="0">
                          <a:ln>
                            <a:solidFill>
                              <a:schemeClr val="tx1"/>
                            </a:solidFill>
                          </a:ln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ご所属・職名：</a:t>
                      </a:r>
                      <a:endParaRPr kumimoji="1" lang="ja-JP" altLang="en-US" sz="13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2580020"/>
                  </a:ext>
                </a:extLst>
              </a:tr>
              <a:tr h="381330">
                <a:tc>
                  <a:txBody>
                    <a:bodyPr/>
                    <a:lstStyle/>
                    <a:p>
                      <a:r>
                        <a:rPr kumimoji="1" lang="ja-JP" altLang="en-US" sz="13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お名前：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1503557"/>
                  </a:ext>
                </a:extLst>
              </a:tr>
              <a:tr h="381330">
                <a:tc>
                  <a:txBody>
                    <a:bodyPr/>
                    <a:lstStyle/>
                    <a:p>
                      <a:r>
                        <a:rPr kumimoji="1" lang="ja-JP" altLang="en-US" sz="1300" dirty="0">
                          <a:ln>
                            <a:solidFill>
                              <a:schemeClr val="tx1"/>
                            </a:solidFill>
                          </a:ln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ご連絡先：</a:t>
                      </a:r>
                      <a:endParaRPr kumimoji="1" lang="ja-JP" altLang="en-US" sz="13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9070163"/>
                  </a:ext>
                </a:extLst>
              </a:tr>
              <a:tr h="381330">
                <a:tc>
                  <a:txBody>
                    <a:bodyPr/>
                    <a:lstStyle/>
                    <a:p>
                      <a:r>
                        <a:rPr kumimoji="1" lang="ja-JP" altLang="en-US" sz="1300" dirty="0">
                          <a:ln>
                            <a:solidFill>
                              <a:schemeClr val="tx1"/>
                            </a:solidFill>
                          </a:ln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ご質問内容：</a:t>
                      </a:r>
                      <a:endParaRPr kumimoji="1" lang="en-US" altLang="ja-JP" sz="1300" dirty="0">
                        <a:ln>
                          <a:solidFill>
                            <a:schemeClr val="tx1"/>
                          </a:solidFill>
                        </a:ln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517780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462075-7CED-49ED-AE21-08B47652C218}"/>
              </a:ext>
            </a:extLst>
          </p:cNvPr>
          <p:cNvSpPr txBox="1"/>
          <p:nvPr/>
        </p:nvSpPr>
        <p:spPr>
          <a:xfrm>
            <a:off x="107064" y="10775853"/>
            <a:ext cx="6386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時間の都合上，必ずお答えできるとは限りませんので，予めご了承ください。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6E61FB3-6BB1-4A7F-AE56-BA9F704FDB38}"/>
              </a:ext>
            </a:extLst>
          </p:cNvPr>
          <p:cNvSpPr txBox="1"/>
          <p:nvPr/>
        </p:nvSpPr>
        <p:spPr>
          <a:xfrm>
            <a:off x="263294" y="1888360"/>
            <a:ext cx="6579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肝がん・重度肝硬変に関する新規医療給付事業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r>
              <a:rPr lang="ja-JP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質問がございまし 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たら以下へご記入の上，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または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メールにて送付してください。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6211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122</Words>
  <Application>Microsoft Office PowerPoint</Application>
  <PresentationFormat>ワイド画面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佐々木学</dc:creator>
  <cp:lastModifiedBy>佐々木学</cp:lastModifiedBy>
  <cp:revision>35</cp:revision>
  <cp:lastPrinted>2018-12-03T06:12:31Z</cp:lastPrinted>
  <dcterms:created xsi:type="dcterms:W3CDTF">2018-09-26T23:58:35Z</dcterms:created>
  <dcterms:modified xsi:type="dcterms:W3CDTF">2018-12-04T04:43:36Z</dcterms:modified>
</cp:coreProperties>
</file>