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12192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4" d="100"/>
          <a:sy n="44" d="100"/>
        </p:scale>
        <p:origin x="26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36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5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82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85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2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46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00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88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97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4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9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1D409-CB01-4024-81B7-F76D7C2797B5}" type="datetimeFigureOut">
              <a:rPr kumimoji="1" lang="ja-JP" altLang="en-US" smtClean="0"/>
              <a:t>2020/1/24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3B5-0CEB-4064-9E51-89054D990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05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1">
            <a:extLst>
              <a:ext uri="{FF2B5EF4-FFF2-40B4-BE49-F238E27FC236}">
                <a16:creationId xmlns="" xmlns:a16="http://schemas.microsoft.com/office/drawing/2014/main" id="{5BBCE7CF-1A46-4D09-A37E-AB92254262CC}"/>
              </a:ext>
            </a:extLst>
          </p:cNvPr>
          <p:cNvSpPr/>
          <p:nvPr/>
        </p:nvSpPr>
        <p:spPr>
          <a:xfrm>
            <a:off x="2463262" y="2483838"/>
            <a:ext cx="1673660" cy="5634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5" name="サブタイトル 2">
            <a:extLst>
              <a:ext uri="{FF2B5EF4-FFF2-40B4-BE49-F238E27FC236}">
                <a16:creationId xmlns="" xmlns:a16="http://schemas.microsoft.com/office/drawing/2014/main" id="{55DBEC46-E68D-4A13-975E-6325A2FEF799}"/>
              </a:ext>
            </a:extLst>
          </p:cNvPr>
          <p:cNvSpPr txBox="1">
            <a:spLocks/>
          </p:cNvSpPr>
          <p:nvPr/>
        </p:nvSpPr>
        <p:spPr>
          <a:xfrm>
            <a:off x="-1069411" y="1140647"/>
            <a:ext cx="8856985" cy="87206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～質 問 票～</a:t>
            </a:r>
            <a:endParaRPr lang="en-US" altLang="ja-JP" sz="4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ja-JP" altLang="en-US" sz="4800" spc="50" dirty="0">
              <a:ln w="3175">
                <a:noFill/>
              </a:ln>
              <a:solidFill>
                <a:srgbClr val="A5002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="" xmlns:a16="http://schemas.microsoft.com/office/drawing/2014/main" id="{44BB3F0E-40BA-4847-A5D0-DA4DED96D7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851616"/>
              </p:ext>
            </p:extLst>
          </p:nvPr>
        </p:nvGraphicFramePr>
        <p:xfrm>
          <a:off x="334502" y="3064077"/>
          <a:ext cx="6744726" cy="1283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61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385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2028"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FAX</a:t>
                      </a:r>
                      <a:r>
                        <a:rPr kumimoji="1" lang="ja-JP" altLang="en-US" sz="14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 ：</a:t>
                      </a: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０１１</a:t>
                      </a:r>
                      <a:r>
                        <a:rPr kumimoji="1" lang="en-US" altLang="ja-JP" sz="3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3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７０６－５６３０</a:t>
                      </a:r>
                      <a:endParaRPr kumimoji="1" lang="en-US" altLang="ja-JP" sz="3000" b="1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21" marB="4572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dist"/>
                      <a:r>
                        <a:rPr kumimoji="1" lang="en-US" altLang="ja-JP" sz="2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E</a:t>
                      </a:r>
                      <a:r>
                        <a:rPr kumimoji="1" lang="ja-JP" altLang="en-US" sz="20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メール</a:t>
                      </a:r>
                      <a:r>
                        <a:rPr kumimoji="1" lang="ja-JP" altLang="en-US" sz="14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：</a:t>
                      </a: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kansoudan@huhp.hokudai.ac.jp</a:t>
                      </a:r>
                    </a:p>
                    <a:p>
                      <a:r>
                        <a:rPr kumimoji="1" lang="ja-JP" altLang="en-US" sz="2000" b="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北海道大学病院　肝疾患相談センター宛</a:t>
                      </a:r>
                    </a:p>
                  </a:txBody>
                  <a:tcPr marT="45721" marB="4572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AC63EA93-2472-494D-9800-1FBCADBB26AB}"/>
              </a:ext>
            </a:extLst>
          </p:cNvPr>
          <p:cNvSpPr txBox="1"/>
          <p:nvPr/>
        </p:nvSpPr>
        <p:spPr>
          <a:xfrm>
            <a:off x="152505" y="5276188"/>
            <a:ext cx="6538245" cy="50026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t"/>
            <a:endParaRPr lang="en-US" altLang="ja-JP" sz="1001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t"/>
            <a:r>
              <a:rPr lang="en-US" altLang="ja-JP" sz="165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65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北海道における各種肝疾患助成</a:t>
            </a:r>
            <a:r>
              <a:rPr lang="ja-JP" altLang="en-US" sz="165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</a:t>
            </a:r>
            <a:r>
              <a:rPr lang="en-US" altLang="ja-JP" sz="165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65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の疑問・質問</a:t>
            </a:r>
            <a:endParaRPr lang="en-US" altLang="ja-JP" sz="165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四角形: 角を丸くする 9">
            <a:extLst>
              <a:ext uri="{FF2B5EF4-FFF2-40B4-BE49-F238E27FC236}">
                <a16:creationId xmlns="" xmlns:a16="http://schemas.microsoft.com/office/drawing/2014/main" id="{9D676A4F-AD5E-488F-B559-E838C887F244}"/>
              </a:ext>
            </a:extLst>
          </p:cNvPr>
          <p:cNvSpPr/>
          <p:nvPr/>
        </p:nvSpPr>
        <p:spPr>
          <a:xfrm>
            <a:off x="265471" y="2797373"/>
            <a:ext cx="6371300" cy="23203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9" name="四角形: 角を丸くする 30">
            <a:extLst>
              <a:ext uri="{FF2B5EF4-FFF2-40B4-BE49-F238E27FC236}">
                <a16:creationId xmlns="" xmlns:a16="http://schemas.microsoft.com/office/drawing/2014/main" id="{5108202F-0E9E-4CA8-843E-DC306090FC38}"/>
              </a:ext>
            </a:extLst>
          </p:cNvPr>
          <p:cNvSpPr/>
          <p:nvPr/>
        </p:nvSpPr>
        <p:spPr>
          <a:xfrm>
            <a:off x="1331242" y="4332987"/>
            <a:ext cx="4435378" cy="633902"/>
          </a:xfrm>
          <a:prstGeom prst="round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0C9376FB-67C4-41EB-8127-1CE248221DC3}"/>
              </a:ext>
            </a:extLst>
          </p:cNvPr>
          <p:cNvSpPr txBox="1"/>
          <p:nvPr/>
        </p:nvSpPr>
        <p:spPr>
          <a:xfrm>
            <a:off x="1749269" y="4140902"/>
            <a:ext cx="3880731" cy="1108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endParaRPr lang="en-US" altLang="ja-JP" sz="2201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t"/>
            <a:r>
              <a:rPr lang="ja-JP" altLang="en-US" sz="2201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締め切り</a:t>
            </a:r>
            <a:r>
              <a:rPr lang="ja-JP" altLang="en-US" sz="2201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201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201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201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2201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2201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（金）</a:t>
            </a:r>
            <a:endParaRPr lang="en-US" altLang="ja-JP" sz="2201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t"/>
            <a:r>
              <a:rPr lang="ja-JP" altLang="en-US" sz="2201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0F0A3820-EB2F-4572-AFD3-2D5C704C6325}"/>
              </a:ext>
            </a:extLst>
          </p:cNvPr>
          <p:cNvSpPr txBox="1"/>
          <p:nvPr/>
        </p:nvSpPr>
        <p:spPr>
          <a:xfrm>
            <a:off x="2868140" y="2520716"/>
            <a:ext cx="11730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宛 先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="" xmlns:a16="http://schemas.microsoft.com/office/drawing/2014/main" id="{77A1B9D6-1430-464D-8A1C-9D654B9FC1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4552" y="5788185"/>
          <a:ext cx="6539268" cy="4984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39268">
                  <a:extLst>
                    <a:ext uri="{9D8B030D-6E8A-4147-A177-3AD203B41FA5}">
                      <a16:colId xmlns="" xmlns:a16="http://schemas.microsoft.com/office/drawing/2014/main" val="3300075760"/>
                    </a:ext>
                  </a:extLst>
                </a:gridCol>
              </a:tblGrid>
              <a:tr h="38133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n>
                            <a:solidFill>
                              <a:schemeClr val="tx1"/>
                            </a:solidFill>
                          </a:ln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医療機関・保健所・市町村名：</a:t>
                      </a:r>
                      <a:endParaRPr kumimoji="1" lang="ja-JP" altLang="en-US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>
                    <a16:rowId xmlns="" xmlns:a16="http://schemas.microsoft.com/office/drawing/2014/main" val="2153427445"/>
                  </a:ext>
                </a:extLst>
              </a:tr>
              <a:tr h="38133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n>
                            <a:solidFill>
                              <a:schemeClr val="tx1"/>
                            </a:solidFill>
                          </a:ln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ご所属・職名：</a:t>
                      </a:r>
                      <a:endParaRPr kumimoji="1" lang="ja-JP" altLang="en-US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>
                    <a16:rowId xmlns="" xmlns:a16="http://schemas.microsoft.com/office/drawing/2014/main" val="1192580020"/>
                  </a:ext>
                </a:extLst>
              </a:tr>
              <a:tr h="38133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お名前：</a:t>
                      </a:r>
                    </a:p>
                  </a:txBody>
                  <a:tcPr marT="45721" marB="45721" anchor="ctr"/>
                </a:tc>
                <a:extLst>
                  <a:ext uri="{0D108BD9-81ED-4DB2-BD59-A6C34878D82A}">
                    <a16:rowId xmlns="" xmlns:a16="http://schemas.microsoft.com/office/drawing/2014/main" val="2381503557"/>
                  </a:ext>
                </a:extLst>
              </a:tr>
              <a:tr h="38133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n>
                            <a:solidFill>
                              <a:schemeClr val="tx1"/>
                            </a:solidFill>
                          </a:ln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ご連絡先：</a:t>
                      </a:r>
                      <a:endParaRPr kumimoji="1" lang="ja-JP" altLang="en-US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>
                    <a16:rowId xmlns="" xmlns:a16="http://schemas.microsoft.com/office/drawing/2014/main" val="1699070163"/>
                  </a:ext>
                </a:extLst>
              </a:tr>
              <a:tr h="3459481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n>
                            <a:solidFill>
                              <a:schemeClr val="tx1"/>
                            </a:solidFill>
                          </a:ln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ご質問内容：</a:t>
                      </a:r>
                      <a:endParaRPr kumimoji="1" lang="en-US" altLang="ja-JP" sz="1200" dirty="0">
                        <a:ln>
                          <a:solidFill>
                            <a:schemeClr val="tx1"/>
                          </a:solidFill>
                        </a:ln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>
                    <a16:rowId xmlns="" xmlns:a16="http://schemas.microsoft.com/office/drawing/2014/main" val="203517780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8B462075-7CED-49ED-AE21-08B47652C218}"/>
              </a:ext>
            </a:extLst>
          </p:cNvPr>
          <p:cNvSpPr txBox="1"/>
          <p:nvPr/>
        </p:nvSpPr>
        <p:spPr>
          <a:xfrm>
            <a:off x="107064" y="10775853"/>
            <a:ext cx="6386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時間の都合上，必ずお答えできるとは限りませんので，予めご了承ください。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B6E61FB3-6BB1-4A7F-AE56-BA9F704FDB38}"/>
              </a:ext>
            </a:extLst>
          </p:cNvPr>
          <p:cNvSpPr txBox="1"/>
          <p:nvPr/>
        </p:nvSpPr>
        <p:spPr>
          <a:xfrm>
            <a:off x="263295" y="1888361"/>
            <a:ext cx="6579957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「北海道における各種肝疾患助成</a:t>
            </a:r>
            <a:r>
              <a:rPr lang="ja-JP" altLang="en-US" sz="140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制度」</a:t>
            </a:r>
            <a:r>
              <a:rPr lang="ja-JP" altLang="ja-JP" sz="14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r>
              <a:rPr lang="ja-JP" altLang="en-US" sz="14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質問がございまし </a:t>
            </a:r>
            <a:endParaRPr lang="en-US" altLang="ja-JP" sz="140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たら以下へご記入の上，</a:t>
            </a:r>
            <a:r>
              <a:rPr lang="en-US" altLang="ja-JP" sz="14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4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または</a:t>
            </a:r>
            <a:r>
              <a:rPr lang="en-US" altLang="ja-JP" sz="14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</a:t>
            </a:r>
            <a:r>
              <a:rPr lang="ja-JP" altLang="en-US" sz="14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メールにて送付してください。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9321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109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Hewlett-Packard Company</dc:creator>
  <cp:lastModifiedBy>Hewlett-Packard Company</cp:lastModifiedBy>
  <cp:revision>6</cp:revision>
  <dcterms:created xsi:type="dcterms:W3CDTF">2020-01-20T07:13:37Z</dcterms:created>
  <dcterms:modified xsi:type="dcterms:W3CDTF">2020-01-24T09:01:36Z</dcterms:modified>
</cp:coreProperties>
</file>